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37" r:id="rId94"/>
    <p:sldId id="1140" r:id="rId95"/>
    <p:sldId id="1141" r:id="rId96"/>
    <p:sldId id="1142" r:id="rId97"/>
    <p:sldId id="1034" r:id="rId98"/>
    <p:sldId id="1144" r:id="rId99"/>
    <p:sldId id="723" r:id="rId100"/>
    <p:sldId id="708" r:id="rId101"/>
    <p:sldId id="709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253490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672590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15370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812</cp:revision>
  <dcterms:created xsi:type="dcterms:W3CDTF">2023-03-11T09:09:44Z</dcterms:created>
  <dcterms:modified xsi:type="dcterms:W3CDTF">2023-03-11T09:09:44Z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